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1"/>
    <p:restoredTop sz="95934"/>
  </p:normalViewPr>
  <p:slideViewPr>
    <p:cSldViewPr snapToGrid="0" snapToObjects="1">
      <p:cViewPr varScale="1">
        <p:scale>
          <a:sx n="72" d="100"/>
          <a:sy n="72" d="100"/>
        </p:scale>
        <p:origin x="636"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presProps" Target="presProps.xml"/><Relationship Id="rId5" Type="http://schemas.openxmlformats.org/officeDocument/2006/relationships/slide" Target="slides/slide4.xml"/><Relationship Id="rId4" Type="http://schemas.openxmlformats.org/officeDocument/2006/relationships/slide" Target="slides/slide3.xml"/><Relationship Id="rId9"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2DEBA9-35C5-3540-BD45-1072F876C45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4A94ADF-D46C-5648-A91B-32D46E9736C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C75766A-077A-9147-8B65-8AB847A93043}"/>
              </a:ext>
            </a:extLst>
          </p:cNvPr>
          <p:cNvSpPr>
            <a:spLocks noGrp="1"/>
          </p:cNvSpPr>
          <p:nvPr>
            <p:ph type="dt" sz="half" idx="10"/>
          </p:nvPr>
        </p:nvSpPr>
        <p:spPr/>
        <p:txBody>
          <a:bodyPr/>
          <a:lstStyle/>
          <a:p>
            <a:fld id="{F2DF3D62-FE54-4C48-B0FF-AA7707CAFD27}" type="datetimeFigureOut">
              <a:rPr lang="en-US" smtClean="0"/>
              <a:t>7/9/2021</a:t>
            </a:fld>
            <a:endParaRPr lang="en-US"/>
          </a:p>
        </p:txBody>
      </p:sp>
      <p:sp>
        <p:nvSpPr>
          <p:cNvPr id="5" name="Footer Placeholder 4">
            <a:extLst>
              <a:ext uri="{FF2B5EF4-FFF2-40B4-BE49-F238E27FC236}">
                <a16:creationId xmlns:a16="http://schemas.microsoft.com/office/drawing/2014/main" id="{7A946BC8-789D-1F4A-85B6-B11DFF8C45C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C57A5C7-9795-B74A-8CAF-4DC2744F3D98}"/>
              </a:ext>
            </a:extLst>
          </p:cNvPr>
          <p:cNvSpPr>
            <a:spLocks noGrp="1"/>
          </p:cNvSpPr>
          <p:nvPr>
            <p:ph type="sldNum" sz="quarter" idx="12"/>
          </p:nvPr>
        </p:nvSpPr>
        <p:spPr/>
        <p:txBody>
          <a:bodyPr/>
          <a:lstStyle/>
          <a:p>
            <a:fld id="{EDF53618-0181-6B4C-84F6-E6CB03962718}" type="slidenum">
              <a:rPr lang="en-US" smtClean="0"/>
              <a:t>‹#›</a:t>
            </a:fld>
            <a:endParaRPr lang="en-US"/>
          </a:p>
        </p:txBody>
      </p:sp>
    </p:spTree>
    <p:extLst>
      <p:ext uri="{BB962C8B-B14F-4D97-AF65-F5344CB8AC3E}">
        <p14:creationId xmlns:p14="http://schemas.microsoft.com/office/powerpoint/2010/main" val="39616474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BCBB9B-072F-AD47-A58F-1FD33320436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6D58C90-DF4A-404D-8DFE-75DB14902AB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EA34215-E89E-5E40-BC1E-80444A578354}"/>
              </a:ext>
            </a:extLst>
          </p:cNvPr>
          <p:cNvSpPr>
            <a:spLocks noGrp="1"/>
          </p:cNvSpPr>
          <p:nvPr>
            <p:ph type="dt" sz="half" idx="10"/>
          </p:nvPr>
        </p:nvSpPr>
        <p:spPr/>
        <p:txBody>
          <a:bodyPr/>
          <a:lstStyle/>
          <a:p>
            <a:fld id="{F2DF3D62-FE54-4C48-B0FF-AA7707CAFD27}" type="datetimeFigureOut">
              <a:rPr lang="en-US" smtClean="0"/>
              <a:t>7/9/2021</a:t>
            </a:fld>
            <a:endParaRPr lang="en-US"/>
          </a:p>
        </p:txBody>
      </p:sp>
      <p:sp>
        <p:nvSpPr>
          <p:cNvPr id="5" name="Footer Placeholder 4">
            <a:extLst>
              <a:ext uri="{FF2B5EF4-FFF2-40B4-BE49-F238E27FC236}">
                <a16:creationId xmlns:a16="http://schemas.microsoft.com/office/drawing/2014/main" id="{5E107674-1A4D-464C-AE17-ED3964D0E3C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9053A60-8331-9F4A-8AAE-524D36420641}"/>
              </a:ext>
            </a:extLst>
          </p:cNvPr>
          <p:cNvSpPr>
            <a:spLocks noGrp="1"/>
          </p:cNvSpPr>
          <p:nvPr>
            <p:ph type="sldNum" sz="quarter" idx="12"/>
          </p:nvPr>
        </p:nvSpPr>
        <p:spPr/>
        <p:txBody>
          <a:bodyPr/>
          <a:lstStyle/>
          <a:p>
            <a:fld id="{EDF53618-0181-6B4C-84F6-E6CB03962718}" type="slidenum">
              <a:rPr lang="en-US" smtClean="0"/>
              <a:t>‹#›</a:t>
            </a:fld>
            <a:endParaRPr lang="en-US"/>
          </a:p>
        </p:txBody>
      </p:sp>
    </p:spTree>
    <p:extLst>
      <p:ext uri="{BB962C8B-B14F-4D97-AF65-F5344CB8AC3E}">
        <p14:creationId xmlns:p14="http://schemas.microsoft.com/office/powerpoint/2010/main" val="25995593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B9563C9-B2B8-2445-B10D-8DA19F70920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1C50247-6BA2-C346-8A8F-417F37C6C01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05FFC66-8735-3B48-9B39-7E45DFDAB39F}"/>
              </a:ext>
            </a:extLst>
          </p:cNvPr>
          <p:cNvSpPr>
            <a:spLocks noGrp="1"/>
          </p:cNvSpPr>
          <p:nvPr>
            <p:ph type="dt" sz="half" idx="10"/>
          </p:nvPr>
        </p:nvSpPr>
        <p:spPr/>
        <p:txBody>
          <a:bodyPr/>
          <a:lstStyle/>
          <a:p>
            <a:fld id="{F2DF3D62-FE54-4C48-B0FF-AA7707CAFD27}" type="datetimeFigureOut">
              <a:rPr lang="en-US" smtClean="0"/>
              <a:t>7/9/2021</a:t>
            </a:fld>
            <a:endParaRPr lang="en-US"/>
          </a:p>
        </p:txBody>
      </p:sp>
      <p:sp>
        <p:nvSpPr>
          <p:cNvPr id="5" name="Footer Placeholder 4">
            <a:extLst>
              <a:ext uri="{FF2B5EF4-FFF2-40B4-BE49-F238E27FC236}">
                <a16:creationId xmlns:a16="http://schemas.microsoft.com/office/drawing/2014/main" id="{9DCCA25B-B5AC-F640-9579-BBCE40F47B7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63AD8B8-B1D0-8C46-9465-4A8D75CC6842}"/>
              </a:ext>
            </a:extLst>
          </p:cNvPr>
          <p:cNvSpPr>
            <a:spLocks noGrp="1"/>
          </p:cNvSpPr>
          <p:nvPr>
            <p:ph type="sldNum" sz="quarter" idx="12"/>
          </p:nvPr>
        </p:nvSpPr>
        <p:spPr/>
        <p:txBody>
          <a:bodyPr/>
          <a:lstStyle/>
          <a:p>
            <a:fld id="{EDF53618-0181-6B4C-84F6-E6CB03962718}" type="slidenum">
              <a:rPr lang="en-US" smtClean="0"/>
              <a:t>‹#›</a:t>
            </a:fld>
            <a:endParaRPr lang="en-US"/>
          </a:p>
        </p:txBody>
      </p:sp>
    </p:spTree>
    <p:extLst>
      <p:ext uri="{BB962C8B-B14F-4D97-AF65-F5344CB8AC3E}">
        <p14:creationId xmlns:p14="http://schemas.microsoft.com/office/powerpoint/2010/main" val="12193590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B42E41-4D99-FD42-8434-4A1C1CE47E4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BFB3C22-C076-5942-8172-244513DAC60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3E5FA1C-80AA-D54D-A0E5-9CEDADDB317C}"/>
              </a:ext>
            </a:extLst>
          </p:cNvPr>
          <p:cNvSpPr>
            <a:spLocks noGrp="1"/>
          </p:cNvSpPr>
          <p:nvPr>
            <p:ph type="dt" sz="half" idx="10"/>
          </p:nvPr>
        </p:nvSpPr>
        <p:spPr/>
        <p:txBody>
          <a:bodyPr/>
          <a:lstStyle/>
          <a:p>
            <a:fld id="{F2DF3D62-FE54-4C48-B0FF-AA7707CAFD27}" type="datetimeFigureOut">
              <a:rPr lang="en-US" smtClean="0"/>
              <a:t>7/9/2021</a:t>
            </a:fld>
            <a:endParaRPr lang="en-US"/>
          </a:p>
        </p:txBody>
      </p:sp>
      <p:sp>
        <p:nvSpPr>
          <p:cNvPr id="5" name="Footer Placeholder 4">
            <a:extLst>
              <a:ext uri="{FF2B5EF4-FFF2-40B4-BE49-F238E27FC236}">
                <a16:creationId xmlns:a16="http://schemas.microsoft.com/office/drawing/2014/main" id="{2D1FF6E4-F1F6-9E4E-8E2C-C961EA33F46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C7E179-728E-6A48-A829-2C3B4F36C6E7}"/>
              </a:ext>
            </a:extLst>
          </p:cNvPr>
          <p:cNvSpPr>
            <a:spLocks noGrp="1"/>
          </p:cNvSpPr>
          <p:nvPr>
            <p:ph type="sldNum" sz="quarter" idx="12"/>
          </p:nvPr>
        </p:nvSpPr>
        <p:spPr/>
        <p:txBody>
          <a:bodyPr/>
          <a:lstStyle/>
          <a:p>
            <a:fld id="{EDF53618-0181-6B4C-84F6-E6CB03962718}" type="slidenum">
              <a:rPr lang="en-US" smtClean="0"/>
              <a:t>‹#›</a:t>
            </a:fld>
            <a:endParaRPr lang="en-US"/>
          </a:p>
        </p:txBody>
      </p:sp>
    </p:spTree>
    <p:extLst>
      <p:ext uri="{BB962C8B-B14F-4D97-AF65-F5344CB8AC3E}">
        <p14:creationId xmlns:p14="http://schemas.microsoft.com/office/powerpoint/2010/main" val="34641509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228FEC-C404-6D4E-A5BB-AF0F21A81CE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45E49A3-5A81-1A4A-937C-7EFD9AA5DA9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BC23546-DB4C-BD4B-B924-E6D7AADFA91C}"/>
              </a:ext>
            </a:extLst>
          </p:cNvPr>
          <p:cNvSpPr>
            <a:spLocks noGrp="1"/>
          </p:cNvSpPr>
          <p:nvPr>
            <p:ph type="dt" sz="half" idx="10"/>
          </p:nvPr>
        </p:nvSpPr>
        <p:spPr/>
        <p:txBody>
          <a:bodyPr/>
          <a:lstStyle/>
          <a:p>
            <a:fld id="{F2DF3D62-FE54-4C48-B0FF-AA7707CAFD27}" type="datetimeFigureOut">
              <a:rPr lang="en-US" smtClean="0"/>
              <a:t>7/9/2021</a:t>
            </a:fld>
            <a:endParaRPr lang="en-US"/>
          </a:p>
        </p:txBody>
      </p:sp>
      <p:sp>
        <p:nvSpPr>
          <p:cNvPr id="5" name="Footer Placeholder 4">
            <a:extLst>
              <a:ext uri="{FF2B5EF4-FFF2-40B4-BE49-F238E27FC236}">
                <a16:creationId xmlns:a16="http://schemas.microsoft.com/office/drawing/2014/main" id="{A5B79B71-5BCB-8641-AFF7-CC9E4D65061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02163FD-2CB9-6A4C-BF78-EA1A5D6CB052}"/>
              </a:ext>
            </a:extLst>
          </p:cNvPr>
          <p:cNvSpPr>
            <a:spLocks noGrp="1"/>
          </p:cNvSpPr>
          <p:nvPr>
            <p:ph type="sldNum" sz="quarter" idx="12"/>
          </p:nvPr>
        </p:nvSpPr>
        <p:spPr/>
        <p:txBody>
          <a:bodyPr/>
          <a:lstStyle/>
          <a:p>
            <a:fld id="{EDF53618-0181-6B4C-84F6-E6CB03962718}" type="slidenum">
              <a:rPr lang="en-US" smtClean="0"/>
              <a:t>‹#›</a:t>
            </a:fld>
            <a:endParaRPr lang="en-US"/>
          </a:p>
        </p:txBody>
      </p:sp>
    </p:spTree>
    <p:extLst>
      <p:ext uri="{BB962C8B-B14F-4D97-AF65-F5344CB8AC3E}">
        <p14:creationId xmlns:p14="http://schemas.microsoft.com/office/powerpoint/2010/main" val="6185904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B938D1-A6F7-ED4B-8790-F70D52C89C6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6052806-99FB-B94C-84A7-EF8B85DA5D5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95728ED-03DD-A344-8EFB-2CAFE04851D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0ECE248-0EF4-B84E-B152-E218E055A64F}"/>
              </a:ext>
            </a:extLst>
          </p:cNvPr>
          <p:cNvSpPr>
            <a:spLocks noGrp="1"/>
          </p:cNvSpPr>
          <p:nvPr>
            <p:ph type="dt" sz="half" idx="10"/>
          </p:nvPr>
        </p:nvSpPr>
        <p:spPr/>
        <p:txBody>
          <a:bodyPr/>
          <a:lstStyle/>
          <a:p>
            <a:fld id="{F2DF3D62-FE54-4C48-B0FF-AA7707CAFD27}" type="datetimeFigureOut">
              <a:rPr lang="en-US" smtClean="0"/>
              <a:t>7/9/2021</a:t>
            </a:fld>
            <a:endParaRPr lang="en-US"/>
          </a:p>
        </p:txBody>
      </p:sp>
      <p:sp>
        <p:nvSpPr>
          <p:cNvPr id="6" name="Footer Placeholder 5">
            <a:extLst>
              <a:ext uri="{FF2B5EF4-FFF2-40B4-BE49-F238E27FC236}">
                <a16:creationId xmlns:a16="http://schemas.microsoft.com/office/drawing/2014/main" id="{7F4BAD18-0753-E042-A59D-8C864E4C226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CEFB453-3E68-3043-9BD5-DCCC8A3A9821}"/>
              </a:ext>
            </a:extLst>
          </p:cNvPr>
          <p:cNvSpPr>
            <a:spLocks noGrp="1"/>
          </p:cNvSpPr>
          <p:nvPr>
            <p:ph type="sldNum" sz="quarter" idx="12"/>
          </p:nvPr>
        </p:nvSpPr>
        <p:spPr/>
        <p:txBody>
          <a:bodyPr/>
          <a:lstStyle/>
          <a:p>
            <a:fld id="{EDF53618-0181-6B4C-84F6-E6CB03962718}" type="slidenum">
              <a:rPr lang="en-US" smtClean="0"/>
              <a:t>‹#›</a:t>
            </a:fld>
            <a:endParaRPr lang="en-US"/>
          </a:p>
        </p:txBody>
      </p:sp>
    </p:spTree>
    <p:extLst>
      <p:ext uri="{BB962C8B-B14F-4D97-AF65-F5344CB8AC3E}">
        <p14:creationId xmlns:p14="http://schemas.microsoft.com/office/powerpoint/2010/main" val="14093161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7CF105-4024-E04D-9049-78DEE5E9B3A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378E0B9-6142-AF4F-B067-6C7BD1F5136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771DA19-E972-354E-A6FC-3D7C8FF1FEC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D7E6B01-ACBC-8148-A9BE-DE55CD87063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B6FD0B7-A999-B14F-BBFE-A45B32D2C3A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59E3C59-60D7-6940-B2AB-D35BFA40783B}"/>
              </a:ext>
            </a:extLst>
          </p:cNvPr>
          <p:cNvSpPr>
            <a:spLocks noGrp="1"/>
          </p:cNvSpPr>
          <p:nvPr>
            <p:ph type="dt" sz="half" idx="10"/>
          </p:nvPr>
        </p:nvSpPr>
        <p:spPr/>
        <p:txBody>
          <a:bodyPr/>
          <a:lstStyle/>
          <a:p>
            <a:fld id="{F2DF3D62-FE54-4C48-B0FF-AA7707CAFD27}" type="datetimeFigureOut">
              <a:rPr lang="en-US" smtClean="0"/>
              <a:t>7/9/2021</a:t>
            </a:fld>
            <a:endParaRPr lang="en-US"/>
          </a:p>
        </p:txBody>
      </p:sp>
      <p:sp>
        <p:nvSpPr>
          <p:cNvPr id="8" name="Footer Placeholder 7">
            <a:extLst>
              <a:ext uri="{FF2B5EF4-FFF2-40B4-BE49-F238E27FC236}">
                <a16:creationId xmlns:a16="http://schemas.microsoft.com/office/drawing/2014/main" id="{B57B1016-853A-6C40-AAC0-2B0D3444E83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C841B52-FA7B-784B-A183-E8F0B1BDF690}"/>
              </a:ext>
            </a:extLst>
          </p:cNvPr>
          <p:cNvSpPr>
            <a:spLocks noGrp="1"/>
          </p:cNvSpPr>
          <p:nvPr>
            <p:ph type="sldNum" sz="quarter" idx="12"/>
          </p:nvPr>
        </p:nvSpPr>
        <p:spPr/>
        <p:txBody>
          <a:bodyPr/>
          <a:lstStyle/>
          <a:p>
            <a:fld id="{EDF53618-0181-6B4C-84F6-E6CB03962718}" type="slidenum">
              <a:rPr lang="en-US" smtClean="0"/>
              <a:t>‹#›</a:t>
            </a:fld>
            <a:endParaRPr lang="en-US"/>
          </a:p>
        </p:txBody>
      </p:sp>
    </p:spTree>
    <p:extLst>
      <p:ext uri="{BB962C8B-B14F-4D97-AF65-F5344CB8AC3E}">
        <p14:creationId xmlns:p14="http://schemas.microsoft.com/office/powerpoint/2010/main" val="15487862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9830FD-E2BB-1142-A97B-65ED6ACA84E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DF2B856-C7C4-D94C-82E8-A699052E4C25}"/>
              </a:ext>
            </a:extLst>
          </p:cNvPr>
          <p:cNvSpPr>
            <a:spLocks noGrp="1"/>
          </p:cNvSpPr>
          <p:nvPr>
            <p:ph type="dt" sz="half" idx="10"/>
          </p:nvPr>
        </p:nvSpPr>
        <p:spPr/>
        <p:txBody>
          <a:bodyPr/>
          <a:lstStyle/>
          <a:p>
            <a:fld id="{F2DF3D62-FE54-4C48-B0FF-AA7707CAFD27}" type="datetimeFigureOut">
              <a:rPr lang="en-US" smtClean="0"/>
              <a:t>7/9/2021</a:t>
            </a:fld>
            <a:endParaRPr lang="en-US"/>
          </a:p>
        </p:txBody>
      </p:sp>
      <p:sp>
        <p:nvSpPr>
          <p:cNvPr id="4" name="Footer Placeholder 3">
            <a:extLst>
              <a:ext uri="{FF2B5EF4-FFF2-40B4-BE49-F238E27FC236}">
                <a16:creationId xmlns:a16="http://schemas.microsoft.com/office/drawing/2014/main" id="{1A842FCB-F2FA-904D-8207-F644862E0A0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CABEB2E-128E-C04E-A9E5-E3BA61CDF7AF}"/>
              </a:ext>
            </a:extLst>
          </p:cNvPr>
          <p:cNvSpPr>
            <a:spLocks noGrp="1"/>
          </p:cNvSpPr>
          <p:nvPr>
            <p:ph type="sldNum" sz="quarter" idx="12"/>
          </p:nvPr>
        </p:nvSpPr>
        <p:spPr/>
        <p:txBody>
          <a:bodyPr/>
          <a:lstStyle/>
          <a:p>
            <a:fld id="{EDF53618-0181-6B4C-84F6-E6CB03962718}" type="slidenum">
              <a:rPr lang="en-US" smtClean="0"/>
              <a:t>‹#›</a:t>
            </a:fld>
            <a:endParaRPr lang="en-US"/>
          </a:p>
        </p:txBody>
      </p:sp>
    </p:spTree>
    <p:extLst>
      <p:ext uri="{BB962C8B-B14F-4D97-AF65-F5344CB8AC3E}">
        <p14:creationId xmlns:p14="http://schemas.microsoft.com/office/powerpoint/2010/main" val="30145268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96D0D23-DB10-344A-911E-5A2DA84A5DB0}"/>
              </a:ext>
            </a:extLst>
          </p:cNvPr>
          <p:cNvSpPr>
            <a:spLocks noGrp="1"/>
          </p:cNvSpPr>
          <p:nvPr>
            <p:ph type="dt" sz="half" idx="10"/>
          </p:nvPr>
        </p:nvSpPr>
        <p:spPr/>
        <p:txBody>
          <a:bodyPr/>
          <a:lstStyle/>
          <a:p>
            <a:fld id="{F2DF3D62-FE54-4C48-B0FF-AA7707CAFD27}" type="datetimeFigureOut">
              <a:rPr lang="en-US" smtClean="0"/>
              <a:t>7/9/2021</a:t>
            </a:fld>
            <a:endParaRPr lang="en-US"/>
          </a:p>
        </p:txBody>
      </p:sp>
      <p:sp>
        <p:nvSpPr>
          <p:cNvPr id="3" name="Footer Placeholder 2">
            <a:extLst>
              <a:ext uri="{FF2B5EF4-FFF2-40B4-BE49-F238E27FC236}">
                <a16:creationId xmlns:a16="http://schemas.microsoft.com/office/drawing/2014/main" id="{D2EDAC39-06D3-FC40-98F2-448AF936260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C8FDE10-76B8-BD4D-A4FE-4F680E4F6A00}"/>
              </a:ext>
            </a:extLst>
          </p:cNvPr>
          <p:cNvSpPr>
            <a:spLocks noGrp="1"/>
          </p:cNvSpPr>
          <p:nvPr>
            <p:ph type="sldNum" sz="quarter" idx="12"/>
          </p:nvPr>
        </p:nvSpPr>
        <p:spPr/>
        <p:txBody>
          <a:bodyPr/>
          <a:lstStyle/>
          <a:p>
            <a:fld id="{EDF53618-0181-6B4C-84F6-E6CB03962718}" type="slidenum">
              <a:rPr lang="en-US" smtClean="0"/>
              <a:t>‹#›</a:t>
            </a:fld>
            <a:endParaRPr lang="en-US"/>
          </a:p>
        </p:txBody>
      </p:sp>
    </p:spTree>
    <p:extLst>
      <p:ext uri="{BB962C8B-B14F-4D97-AF65-F5344CB8AC3E}">
        <p14:creationId xmlns:p14="http://schemas.microsoft.com/office/powerpoint/2010/main" val="24879273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101E4E-7580-A248-B784-6F311FA9DB6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3949570-3905-5845-A953-E7EDCC16F4E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A006549-BCD0-4746-98AE-FA9462065C4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751C3ED-EEE2-5145-86AA-63481341C3CA}"/>
              </a:ext>
            </a:extLst>
          </p:cNvPr>
          <p:cNvSpPr>
            <a:spLocks noGrp="1"/>
          </p:cNvSpPr>
          <p:nvPr>
            <p:ph type="dt" sz="half" idx="10"/>
          </p:nvPr>
        </p:nvSpPr>
        <p:spPr/>
        <p:txBody>
          <a:bodyPr/>
          <a:lstStyle/>
          <a:p>
            <a:fld id="{F2DF3D62-FE54-4C48-B0FF-AA7707CAFD27}" type="datetimeFigureOut">
              <a:rPr lang="en-US" smtClean="0"/>
              <a:t>7/9/2021</a:t>
            </a:fld>
            <a:endParaRPr lang="en-US"/>
          </a:p>
        </p:txBody>
      </p:sp>
      <p:sp>
        <p:nvSpPr>
          <p:cNvPr id="6" name="Footer Placeholder 5">
            <a:extLst>
              <a:ext uri="{FF2B5EF4-FFF2-40B4-BE49-F238E27FC236}">
                <a16:creationId xmlns:a16="http://schemas.microsoft.com/office/drawing/2014/main" id="{5999F5F1-5579-D04D-B043-C461B4F77F0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ACB9648-3C86-6947-AF07-258186BD6EC3}"/>
              </a:ext>
            </a:extLst>
          </p:cNvPr>
          <p:cNvSpPr>
            <a:spLocks noGrp="1"/>
          </p:cNvSpPr>
          <p:nvPr>
            <p:ph type="sldNum" sz="quarter" idx="12"/>
          </p:nvPr>
        </p:nvSpPr>
        <p:spPr/>
        <p:txBody>
          <a:bodyPr/>
          <a:lstStyle/>
          <a:p>
            <a:fld id="{EDF53618-0181-6B4C-84F6-E6CB03962718}" type="slidenum">
              <a:rPr lang="en-US" smtClean="0"/>
              <a:t>‹#›</a:t>
            </a:fld>
            <a:endParaRPr lang="en-US"/>
          </a:p>
        </p:txBody>
      </p:sp>
    </p:spTree>
    <p:extLst>
      <p:ext uri="{BB962C8B-B14F-4D97-AF65-F5344CB8AC3E}">
        <p14:creationId xmlns:p14="http://schemas.microsoft.com/office/powerpoint/2010/main" val="26089805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F7C02B-D651-194A-B521-A6120B0EA64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FC45D5E-A324-EF4F-9748-000305E2E6C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3F17F5E-EAF4-9944-91B2-DCC7A014ADF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D706F99-9EB4-CE42-98DB-54ADAAC49FF0}"/>
              </a:ext>
            </a:extLst>
          </p:cNvPr>
          <p:cNvSpPr>
            <a:spLocks noGrp="1"/>
          </p:cNvSpPr>
          <p:nvPr>
            <p:ph type="dt" sz="half" idx="10"/>
          </p:nvPr>
        </p:nvSpPr>
        <p:spPr/>
        <p:txBody>
          <a:bodyPr/>
          <a:lstStyle/>
          <a:p>
            <a:fld id="{F2DF3D62-FE54-4C48-B0FF-AA7707CAFD27}" type="datetimeFigureOut">
              <a:rPr lang="en-US" smtClean="0"/>
              <a:t>7/9/2021</a:t>
            </a:fld>
            <a:endParaRPr lang="en-US"/>
          </a:p>
        </p:txBody>
      </p:sp>
      <p:sp>
        <p:nvSpPr>
          <p:cNvPr id="6" name="Footer Placeholder 5">
            <a:extLst>
              <a:ext uri="{FF2B5EF4-FFF2-40B4-BE49-F238E27FC236}">
                <a16:creationId xmlns:a16="http://schemas.microsoft.com/office/drawing/2014/main" id="{56A3FBF5-FF78-9C4E-AB23-A1F40F6DD64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9ABE9FF-3AE8-0849-AB4A-10B894C11038}"/>
              </a:ext>
            </a:extLst>
          </p:cNvPr>
          <p:cNvSpPr>
            <a:spLocks noGrp="1"/>
          </p:cNvSpPr>
          <p:nvPr>
            <p:ph type="sldNum" sz="quarter" idx="12"/>
          </p:nvPr>
        </p:nvSpPr>
        <p:spPr/>
        <p:txBody>
          <a:bodyPr/>
          <a:lstStyle/>
          <a:p>
            <a:fld id="{EDF53618-0181-6B4C-84F6-E6CB03962718}" type="slidenum">
              <a:rPr lang="en-US" smtClean="0"/>
              <a:t>‹#›</a:t>
            </a:fld>
            <a:endParaRPr lang="en-US"/>
          </a:p>
        </p:txBody>
      </p:sp>
    </p:spTree>
    <p:extLst>
      <p:ext uri="{BB962C8B-B14F-4D97-AF65-F5344CB8AC3E}">
        <p14:creationId xmlns:p14="http://schemas.microsoft.com/office/powerpoint/2010/main" val="24952565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DAEDCEC-FE1A-EA43-82A2-B5EF97DD885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94262DA-C634-FE43-B6B1-E0D846E9DB1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40182CA-FA89-794A-BC3E-691C2A029F2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2DF3D62-FE54-4C48-B0FF-AA7707CAFD27}" type="datetimeFigureOut">
              <a:rPr lang="en-US" smtClean="0"/>
              <a:t>7/9/2021</a:t>
            </a:fld>
            <a:endParaRPr lang="en-US"/>
          </a:p>
        </p:txBody>
      </p:sp>
      <p:sp>
        <p:nvSpPr>
          <p:cNvPr id="5" name="Footer Placeholder 4">
            <a:extLst>
              <a:ext uri="{FF2B5EF4-FFF2-40B4-BE49-F238E27FC236}">
                <a16:creationId xmlns:a16="http://schemas.microsoft.com/office/drawing/2014/main" id="{443AFB8E-8B79-1A40-ACA3-C573301FE27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AB7536B-25FD-374A-9059-C1E61272934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DF53618-0181-6B4C-84F6-E6CB03962718}" type="slidenum">
              <a:rPr lang="en-US" smtClean="0"/>
              <a:t>‹#›</a:t>
            </a:fld>
            <a:endParaRPr lang="en-US"/>
          </a:p>
        </p:txBody>
      </p:sp>
    </p:spTree>
    <p:extLst>
      <p:ext uri="{BB962C8B-B14F-4D97-AF65-F5344CB8AC3E}">
        <p14:creationId xmlns:p14="http://schemas.microsoft.com/office/powerpoint/2010/main" val="15357732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G"/><Relationship Id="rId1" Type="http://schemas.openxmlformats.org/officeDocument/2006/relationships/slideLayout" Target="../slideLayouts/slideLayout2.xml"/><Relationship Id="rId4" Type="http://schemas.openxmlformats.org/officeDocument/2006/relationships/image" Target="../media/image6.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9AF98D-F9B8-DC4F-944F-5E9B90947D3A}"/>
              </a:ext>
            </a:extLst>
          </p:cNvPr>
          <p:cNvSpPr>
            <a:spLocks noGrp="1"/>
          </p:cNvSpPr>
          <p:nvPr>
            <p:ph type="ctrTitle"/>
          </p:nvPr>
        </p:nvSpPr>
        <p:spPr/>
        <p:txBody>
          <a:bodyPr/>
          <a:lstStyle/>
          <a:p>
            <a:r>
              <a:rPr lang="en-US" dirty="0">
                <a:latin typeface="ACADEMY ENGRAVED LET PLAIN:1.0" panose="02000000000000000000" pitchFamily="2" charset="0"/>
              </a:rPr>
              <a:t>Masked ANXED </a:t>
            </a:r>
          </a:p>
        </p:txBody>
      </p:sp>
      <p:sp>
        <p:nvSpPr>
          <p:cNvPr id="3" name="Subtitle 2">
            <a:extLst>
              <a:ext uri="{FF2B5EF4-FFF2-40B4-BE49-F238E27FC236}">
                <a16:creationId xmlns:a16="http://schemas.microsoft.com/office/drawing/2014/main" id="{0DBA40A0-EB35-4C48-8D5C-B6FEB4BD008F}"/>
              </a:ext>
            </a:extLst>
          </p:cNvPr>
          <p:cNvSpPr>
            <a:spLocks noGrp="1"/>
          </p:cNvSpPr>
          <p:nvPr>
            <p:ph type="subTitle" idx="1"/>
          </p:nvPr>
        </p:nvSpPr>
        <p:spPr/>
        <p:txBody>
          <a:bodyPr/>
          <a:lstStyle/>
          <a:p>
            <a:endParaRPr lang="en-US"/>
          </a:p>
        </p:txBody>
      </p:sp>
      <p:pic>
        <p:nvPicPr>
          <p:cNvPr id="5" name="Picture 4">
            <a:extLst>
              <a:ext uri="{FF2B5EF4-FFF2-40B4-BE49-F238E27FC236}">
                <a16:creationId xmlns:a16="http://schemas.microsoft.com/office/drawing/2014/main" id="{D93A79E8-8C57-564C-8802-5E7230981FA2}"/>
              </a:ext>
            </a:extLst>
          </p:cNvPr>
          <p:cNvPicPr>
            <a:picLocks noChangeAspect="1"/>
          </p:cNvPicPr>
          <p:nvPr/>
        </p:nvPicPr>
        <p:blipFill>
          <a:blip r:embed="rId2"/>
          <a:stretch>
            <a:fillRect/>
          </a:stretch>
        </p:blipFill>
        <p:spPr>
          <a:xfrm>
            <a:off x="0" y="-1"/>
            <a:ext cx="12191999" cy="6936059"/>
          </a:xfrm>
          <a:prstGeom prst="rect">
            <a:avLst/>
          </a:prstGeom>
        </p:spPr>
      </p:pic>
      <p:sp>
        <p:nvSpPr>
          <p:cNvPr id="6" name="TextBox 5">
            <a:extLst>
              <a:ext uri="{FF2B5EF4-FFF2-40B4-BE49-F238E27FC236}">
                <a16:creationId xmlns:a16="http://schemas.microsoft.com/office/drawing/2014/main" id="{186B32CB-2406-ED45-9E5C-F9E25D2BA37F}"/>
              </a:ext>
            </a:extLst>
          </p:cNvPr>
          <p:cNvSpPr txBox="1"/>
          <p:nvPr/>
        </p:nvSpPr>
        <p:spPr>
          <a:xfrm>
            <a:off x="1246149" y="5735637"/>
            <a:ext cx="2711489" cy="646331"/>
          </a:xfrm>
          <a:prstGeom prst="rect">
            <a:avLst/>
          </a:prstGeom>
          <a:noFill/>
        </p:spPr>
        <p:txBody>
          <a:bodyPr wrap="square" rtlCol="0">
            <a:spAutoFit/>
          </a:bodyPr>
          <a:lstStyle/>
          <a:p>
            <a:r>
              <a:rPr lang="en-US" dirty="0">
                <a:solidFill>
                  <a:schemeClr val="bg1"/>
                </a:solidFill>
              </a:rPr>
              <a:t>Mentors : JerNettie Burney </a:t>
            </a:r>
          </a:p>
          <a:p>
            <a:r>
              <a:rPr lang="en-US" dirty="0">
                <a:solidFill>
                  <a:schemeClr val="bg1"/>
                </a:solidFill>
              </a:rPr>
              <a:t>	Joshua Kissel</a:t>
            </a:r>
          </a:p>
        </p:txBody>
      </p:sp>
      <p:sp>
        <p:nvSpPr>
          <p:cNvPr id="7" name="TextBox 6">
            <a:extLst>
              <a:ext uri="{FF2B5EF4-FFF2-40B4-BE49-F238E27FC236}">
                <a16:creationId xmlns:a16="http://schemas.microsoft.com/office/drawing/2014/main" id="{169086BF-D63B-714A-A55E-C30B72DBBCF3}"/>
              </a:ext>
            </a:extLst>
          </p:cNvPr>
          <p:cNvSpPr txBox="1"/>
          <p:nvPr/>
        </p:nvSpPr>
        <p:spPr>
          <a:xfrm>
            <a:off x="8586788" y="5735637"/>
            <a:ext cx="3000375" cy="923330"/>
          </a:xfrm>
          <a:prstGeom prst="rect">
            <a:avLst/>
          </a:prstGeom>
          <a:noFill/>
        </p:spPr>
        <p:txBody>
          <a:bodyPr wrap="square" rtlCol="0">
            <a:spAutoFit/>
          </a:bodyPr>
          <a:lstStyle/>
          <a:p>
            <a:r>
              <a:rPr lang="en-US" dirty="0">
                <a:solidFill>
                  <a:schemeClr val="bg1"/>
                </a:solidFill>
              </a:rPr>
              <a:t>Michaud Reyna </a:t>
            </a:r>
          </a:p>
          <a:p>
            <a:r>
              <a:rPr lang="en-US" dirty="0">
                <a:solidFill>
                  <a:schemeClr val="bg1"/>
                </a:solidFill>
              </a:rPr>
              <a:t>Johnny Turner</a:t>
            </a:r>
          </a:p>
          <a:p>
            <a:r>
              <a:rPr lang="en-US" dirty="0">
                <a:solidFill>
                  <a:schemeClr val="bg1"/>
                </a:solidFill>
              </a:rPr>
              <a:t>Chinedu Chidinma</a:t>
            </a:r>
          </a:p>
        </p:txBody>
      </p:sp>
    </p:spTree>
    <p:extLst>
      <p:ext uri="{BB962C8B-B14F-4D97-AF65-F5344CB8AC3E}">
        <p14:creationId xmlns:p14="http://schemas.microsoft.com/office/powerpoint/2010/main" val="13282514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7030A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8B0B81-38DC-F04C-8A13-C51F93105992}"/>
              </a:ext>
            </a:extLst>
          </p:cNvPr>
          <p:cNvSpPr>
            <a:spLocks noGrp="1"/>
          </p:cNvSpPr>
          <p:nvPr>
            <p:ph type="title"/>
          </p:nvPr>
        </p:nvSpPr>
        <p:spPr/>
        <p:txBody>
          <a:bodyPr/>
          <a:lstStyle/>
          <a:p>
            <a:r>
              <a:rPr lang="en-US" b="1" dirty="0">
                <a:solidFill>
                  <a:schemeClr val="bg1">
                    <a:lumMod val="95000"/>
                  </a:schemeClr>
                </a:solidFill>
              </a:rPr>
              <a:t>Unmasking the Sentiment !</a:t>
            </a:r>
          </a:p>
        </p:txBody>
      </p:sp>
      <p:sp>
        <p:nvSpPr>
          <p:cNvPr id="3" name="Content Placeholder 2">
            <a:extLst>
              <a:ext uri="{FF2B5EF4-FFF2-40B4-BE49-F238E27FC236}">
                <a16:creationId xmlns:a16="http://schemas.microsoft.com/office/drawing/2014/main" id="{8A367750-3BEF-F84F-A7BE-94233F137895}"/>
              </a:ext>
            </a:extLst>
          </p:cNvPr>
          <p:cNvSpPr>
            <a:spLocks noGrp="1"/>
          </p:cNvSpPr>
          <p:nvPr>
            <p:ph idx="1"/>
          </p:nvPr>
        </p:nvSpPr>
        <p:spPr/>
        <p:txBody>
          <a:bodyPr/>
          <a:lstStyle/>
          <a:p>
            <a:r>
              <a:rPr lang="en-US" dirty="0">
                <a:solidFill>
                  <a:schemeClr val="bg1">
                    <a:lumMod val="95000"/>
                  </a:schemeClr>
                </a:solidFill>
              </a:rPr>
              <a:t>The COVID-19 pandemic, resulting economic decline, and unprecedented curbs on social interactions have negatively affected many people’s mental health and created new angles of discomfort for people already suffering from mental health and substance use disorder. </a:t>
            </a:r>
          </a:p>
          <a:p>
            <a:r>
              <a:rPr lang="en-US" dirty="0">
                <a:solidFill>
                  <a:schemeClr val="bg1">
                    <a:lumMod val="95000"/>
                  </a:schemeClr>
                </a:solidFill>
              </a:rPr>
              <a:t>Using the vast amount of data that’s been collected internationally  over the last year we have a “natural” opportunity/experiment , in how policies in different countries impact mental health as well as if certain demographics, genders, or minority groups were affected differently .</a:t>
            </a:r>
          </a:p>
        </p:txBody>
      </p:sp>
    </p:spTree>
    <p:extLst>
      <p:ext uri="{BB962C8B-B14F-4D97-AF65-F5344CB8AC3E}">
        <p14:creationId xmlns:p14="http://schemas.microsoft.com/office/powerpoint/2010/main" val="10342214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pattFill prst="smConfetti">
          <a:fgClr>
            <a:schemeClr val="accent1"/>
          </a:fgClr>
          <a:bgClr>
            <a:srgbClr val="7030A0"/>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1FAF72-8263-4046-890B-D1DE7EE6BC7F}"/>
              </a:ext>
            </a:extLst>
          </p:cNvPr>
          <p:cNvSpPr>
            <a:spLocks noGrp="1"/>
          </p:cNvSpPr>
          <p:nvPr>
            <p:ph type="title"/>
          </p:nvPr>
        </p:nvSpPr>
        <p:spPr/>
        <p:txBody>
          <a:bodyPr/>
          <a:lstStyle/>
          <a:p>
            <a:r>
              <a:rPr lang="en-US" b="1" dirty="0">
                <a:solidFill>
                  <a:schemeClr val="bg1">
                    <a:lumMod val="95000"/>
                  </a:schemeClr>
                </a:solidFill>
              </a:rPr>
              <a:t>Team Members – Mentors </a:t>
            </a:r>
          </a:p>
        </p:txBody>
      </p:sp>
      <p:sp>
        <p:nvSpPr>
          <p:cNvPr id="3" name="Content Placeholder 2">
            <a:extLst>
              <a:ext uri="{FF2B5EF4-FFF2-40B4-BE49-F238E27FC236}">
                <a16:creationId xmlns:a16="http://schemas.microsoft.com/office/drawing/2014/main" id="{3AB71DA7-5410-8B44-BC30-0AB20CB3DB0E}"/>
              </a:ext>
            </a:extLst>
          </p:cNvPr>
          <p:cNvSpPr>
            <a:spLocks noGrp="1"/>
          </p:cNvSpPr>
          <p:nvPr>
            <p:ph idx="1"/>
          </p:nvPr>
        </p:nvSpPr>
        <p:spPr/>
        <p:txBody>
          <a:bodyPr/>
          <a:lstStyle/>
          <a:p>
            <a:pPr marL="0" indent="0">
              <a:buNone/>
            </a:pPr>
            <a:endParaRPr lang="en-US" dirty="0"/>
          </a:p>
          <a:p>
            <a:pPr marL="457200" lvl="1" indent="0">
              <a:buNone/>
            </a:pPr>
            <a:endParaRPr lang="en-US" dirty="0"/>
          </a:p>
        </p:txBody>
      </p:sp>
      <p:pic>
        <p:nvPicPr>
          <p:cNvPr id="5" name="Picture 4">
            <a:extLst>
              <a:ext uri="{FF2B5EF4-FFF2-40B4-BE49-F238E27FC236}">
                <a16:creationId xmlns:a16="http://schemas.microsoft.com/office/drawing/2014/main" id="{5A819F50-DBCE-C943-877E-3E25C2199C55}"/>
              </a:ext>
            </a:extLst>
          </p:cNvPr>
          <p:cNvPicPr>
            <a:picLocks noChangeAspect="1"/>
          </p:cNvPicPr>
          <p:nvPr/>
        </p:nvPicPr>
        <p:blipFill>
          <a:blip r:embed="rId2"/>
          <a:stretch>
            <a:fillRect/>
          </a:stretch>
        </p:blipFill>
        <p:spPr>
          <a:xfrm rot="16200000">
            <a:off x="1893888" y="2310607"/>
            <a:ext cx="2489200" cy="1866900"/>
          </a:xfrm>
          <a:prstGeom prst="rect">
            <a:avLst/>
          </a:prstGeom>
          <a:noFill/>
        </p:spPr>
      </p:pic>
      <p:pic>
        <p:nvPicPr>
          <p:cNvPr id="7" name="Picture 6">
            <a:extLst>
              <a:ext uri="{FF2B5EF4-FFF2-40B4-BE49-F238E27FC236}">
                <a16:creationId xmlns:a16="http://schemas.microsoft.com/office/drawing/2014/main" id="{54290109-2BB8-4741-9DF9-295D78CA7379}"/>
              </a:ext>
            </a:extLst>
          </p:cNvPr>
          <p:cNvPicPr>
            <a:picLocks noChangeAspect="1"/>
          </p:cNvPicPr>
          <p:nvPr/>
        </p:nvPicPr>
        <p:blipFill>
          <a:blip r:embed="rId3"/>
          <a:stretch>
            <a:fillRect/>
          </a:stretch>
        </p:blipFill>
        <p:spPr>
          <a:xfrm rot="16200000">
            <a:off x="7370768" y="2451101"/>
            <a:ext cx="2489197" cy="1600202"/>
          </a:xfrm>
          <a:prstGeom prst="rect">
            <a:avLst/>
          </a:prstGeom>
        </p:spPr>
      </p:pic>
      <p:sp>
        <p:nvSpPr>
          <p:cNvPr id="8" name="TextBox 7">
            <a:extLst>
              <a:ext uri="{FF2B5EF4-FFF2-40B4-BE49-F238E27FC236}">
                <a16:creationId xmlns:a16="http://schemas.microsoft.com/office/drawing/2014/main" id="{99EC97EB-A607-744F-8F45-182A2E6CD923}"/>
              </a:ext>
            </a:extLst>
          </p:cNvPr>
          <p:cNvSpPr txBox="1"/>
          <p:nvPr/>
        </p:nvSpPr>
        <p:spPr>
          <a:xfrm>
            <a:off x="2309812" y="4691063"/>
            <a:ext cx="1657350" cy="369332"/>
          </a:xfrm>
          <a:prstGeom prst="rect">
            <a:avLst/>
          </a:prstGeom>
          <a:noFill/>
        </p:spPr>
        <p:txBody>
          <a:bodyPr wrap="square" rtlCol="0">
            <a:spAutoFit/>
          </a:bodyPr>
          <a:lstStyle/>
          <a:p>
            <a:r>
              <a:rPr lang="en-US" dirty="0">
                <a:solidFill>
                  <a:schemeClr val="bg1">
                    <a:lumMod val="95000"/>
                  </a:schemeClr>
                </a:solidFill>
              </a:rPr>
              <a:t>Joshua Kissel</a:t>
            </a:r>
          </a:p>
        </p:txBody>
      </p:sp>
      <p:sp>
        <p:nvSpPr>
          <p:cNvPr id="10" name="TextBox 9">
            <a:extLst>
              <a:ext uri="{FF2B5EF4-FFF2-40B4-BE49-F238E27FC236}">
                <a16:creationId xmlns:a16="http://schemas.microsoft.com/office/drawing/2014/main" id="{484A2052-74ED-5743-9A3C-53EC0C8A97C2}"/>
              </a:ext>
            </a:extLst>
          </p:cNvPr>
          <p:cNvSpPr txBox="1"/>
          <p:nvPr/>
        </p:nvSpPr>
        <p:spPr>
          <a:xfrm>
            <a:off x="7815265" y="4691063"/>
            <a:ext cx="1757363" cy="369332"/>
          </a:xfrm>
          <a:prstGeom prst="rect">
            <a:avLst/>
          </a:prstGeom>
          <a:noFill/>
        </p:spPr>
        <p:txBody>
          <a:bodyPr wrap="square" rtlCol="0">
            <a:spAutoFit/>
          </a:bodyPr>
          <a:lstStyle/>
          <a:p>
            <a:r>
              <a:rPr lang="en-US" dirty="0">
                <a:solidFill>
                  <a:schemeClr val="bg1">
                    <a:lumMod val="95000"/>
                  </a:schemeClr>
                </a:solidFill>
              </a:rPr>
              <a:t>JerNettie Burney</a:t>
            </a:r>
          </a:p>
        </p:txBody>
      </p:sp>
    </p:spTree>
    <p:extLst>
      <p:ext uri="{BB962C8B-B14F-4D97-AF65-F5344CB8AC3E}">
        <p14:creationId xmlns:p14="http://schemas.microsoft.com/office/powerpoint/2010/main" val="12672401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pattFill prst="pct10">
          <a:fgClr>
            <a:schemeClr val="accent1"/>
          </a:fgClr>
          <a:bgClr>
            <a:srgbClr val="7030A0"/>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A240C5-E644-2A41-AFDA-8EDA618F9350}"/>
              </a:ext>
            </a:extLst>
          </p:cNvPr>
          <p:cNvSpPr>
            <a:spLocks noGrp="1"/>
          </p:cNvSpPr>
          <p:nvPr>
            <p:ph type="title"/>
          </p:nvPr>
        </p:nvSpPr>
        <p:spPr/>
        <p:txBody>
          <a:bodyPr/>
          <a:lstStyle/>
          <a:p>
            <a:r>
              <a:rPr lang="en-US" b="1" dirty="0">
                <a:solidFill>
                  <a:schemeClr val="bg1">
                    <a:lumMod val="95000"/>
                  </a:schemeClr>
                </a:solidFill>
              </a:rPr>
              <a:t>Team Members – Students  </a:t>
            </a:r>
          </a:p>
        </p:txBody>
      </p:sp>
      <p:pic>
        <p:nvPicPr>
          <p:cNvPr id="5" name="Picture 4">
            <a:extLst>
              <a:ext uri="{FF2B5EF4-FFF2-40B4-BE49-F238E27FC236}">
                <a16:creationId xmlns:a16="http://schemas.microsoft.com/office/drawing/2014/main" id="{89D8651C-A413-0C49-BE92-4BCD52D1007F}"/>
              </a:ext>
            </a:extLst>
          </p:cNvPr>
          <p:cNvPicPr>
            <a:picLocks noChangeAspect="1"/>
          </p:cNvPicPr>
          <p:nvPr/>
        </p:nvPicPr>
        <p:blipFill>
          <a:blip r:embed="rId2"/>
          <a:stretch>
            <a:fillRect/>
          </a:stretch>
        </p:blipFill>
        <p:spPr>
          <a:xfrm>
            <a:off x="1179883" y="1785937"/>
            <a:ext cx="1943686" cy="3286125"/>
          </a:xfrm>
          <a:prstGeom prst="rect">
            <a:avLst/>
          </a:prstGeom>
        </p:spPr>
      </p:pic>
      <p:pic>
        <p:nvPicPr>
          <p:cNvPr id="7" name="Picture 6">
            <a:extLst>
              <a:ext uri="{FF2B5EF4-FFF2-40B4-BE49-F238E27FC236}">
                <a16:creationId xmlns:a16="http://schemas.microsoft.com/office/drawing/2014/main" id="{A0EA16B2-4592-A649-8736-45D2FBFC9816}"/>
              </a:ext>
            </a:extLst>
          </p:cNvPr>
          <p:cNvPicPr>
            <a:picLocks noChangeAspect="1"/>
          </p:cNvPicPr>
          <p:nvPr/>
        </p:nvPicPr>
        <p:blipFill rotWithShape="1">
          <a:blip r:embed="rId3"/>
          <a:srcRect l="25406" r="13776"/>
          <a:stretch/>
        </p:blipFill>
        <p:spPr>
          <a:xfrm>
            <a:off x="4600574" y="1785937"/>
            <a:ext cx="2586039" cy="3538536"/>
          </a:xfrm>
          <a:prstGeom prst="rect">
            <a:avLst/>
          </a:prstGeom>
        </p:spPr>
      </p:pic>
      <p:pic>
        <p:nvPicPr>
          <p:cNvPr id="9" name="Picture 8">
            <a:extLst>
              <a:ext uri="{FF2B5EF4-FFF2-40B4-BE49-F238E27FC236}">
                <a16:creationId xmlns:a16="http://schemas.microsoft.com/office/drawing/2014/main" id="{A6F4585A-AE76-AD4D-8A85-86D120DED180}"/>
              </a:ext>
            </a:extLst>
          </p:cNvPr>
          <p:cNvPicPr>
            <a:picLocks noChangeAspect="1"/>
          </p:cNvPicPr>
          <p:nvPr/>
        </p:nvPicPr>
        <p:blipFill>
          <a:blip r:embed="rId4"/>
          <a:stretch>
            <a:fillRect/>
          </a:stretch>
        </p:blipFill>
        <p:spPr>
          <a:xfrm>
            <a:off x="8353425" y="1785937"/>
            <a:ext cx="3200400" cy="3492500"/>
          </a:xfrm>
          <a:prstGeom prst="rect">
            <a:avLst/>
          </a:prstGeom>
        </p:spPr>
      </p:pic>
      <p:sp>
        <p:nvSpPr>
          <p:cNvPr id="11" name="TextBox 10">
            <a:extLst>
              <a:ext uri="{FF2B5EF4-FFF2-40B4-BE49-F238E27FC236}">
                <a16:creationId xmlns:a16="http://schemas.microsoft.com/office/drawing/2014/main" id="{6FC5249F-44C8-574C-8297-BE4152C1A8F2}"/>
              </a:ext>
            </a:extLst>
          </p:cNvPr>
          <p:cNvSpPr txBox="1"/>
          <p:nvPr/>
        </p:nvSpPr>
        <p:spPr>
          <a:xfrm>
            <a:off x="1179883" y="5529262"/>
            <a:ext cx="1943686" cy="646331"/>
          </a:xfrm>
          <a:prstGeom prst="rect">
            <a:avLst/>
          </a:prstGeom>
          <a:noFill/>
        </p:spPr>
        <p:txBody>
          <a:bodyPr wrap="square" rtlCol="0">
            <a:spAutoFit/>
          </a:bodyPr>
          <a:lstStyle/>
          <a:p>
            <a:r>
              <a:rPr lang="en-US" dirty="0">
                <a:solidFill>
                  <a:schemeClr val="bg1"/>
                </a:solidFill>
              </a:rPr>
              <a:t>Chinedu Chidinma</a:t>
            </a:r>
          </a:p>
          <a:p>
            <a:endParaRPr lang="en-US" dirty="0"/>
          </a:p>
        </p:txBody>
      </p:sp>
      <p:sp>
        <p:nvSpPr>
          <p:cNvPr id="12" name="TextBox 11">
            <a:extLst>
              <a:ext uri="{FF2B5EF4-FFF2-40B4-BE49-F238E27FC236}">
                <a16:creationId xmlns:a16="http://schemas.microsoft.com/office/drawing/2014/main" id="{AE6784F3-DABA-5A4C-928C-B54784A92C72}"/>
              </a:ext>
            </a:extLst>
          </p:cNvPr>
          <p:cNvSpPr txBox="1"/>
          <p:nvPr/>
        </p:nvSpPr>
        <p:spPr>
          <a:xfrm>
            <a:off x="9290421" y="5529260"/>
            <a:ext cx="1943686" cy="369332"/>
          </a:xfrm>
          <a:prstGeom prst="rect">
            <a:avLst/>
          </a:prstGeom>
          <a:noFill/>
        </p:spPr>
        <p:txBody>
          <a:bodyPr wrap="square" rtlCol="0">
            <a:spAutoFit/>
          </a:bodyPr>
          <a:lstStyle/>
          <a:p>
            <a:r>
              <a:rPr lang="en-US" dirty="0">
                <a:solidFill>
                  <a:schemeClr val="bg1"/>
                </a:solidFill>
              </a:rPr>
              <a:t>Michaud Reyna</a:t>
            </a:r>
            <a:endParaRPr lang="en-US" dirty="0"/>
          </a:p>
        </p:txBody>
      </p:sp>
      <p:sp>
        <p:nvSpPr>
          <p:cNvPr id="13" name="TextBox 12">
            <a:extLst>
              <a:ext uri="{FF2B5EF4-FFF2-40B4-BE49-F238E27FC236}">
                <a16:creationId xmlns:a16="http://schemas.microsoft.com/office/drawing/2014/main" id="{50CD0737-E955-3A40-88E3-323E2026E934}"/>
              </a:ext>
            </a:extLst>
          </p:cNvPr>
          <p:cNvSpPr txBox="1"/>
          <p:nvPr/>
        </p:nvSpPr>
        <p:spPr>
          <a:xfrm>
            <a:off x="4921750" y="5529261"/>
            <a:ext cx="1943686" cy="369332"/>
          </a:xfrm>
          <a:prstGeom prst="rect">
            <a:avLst/>
          </a:prstGeom>
          <a:noFill/>
        </p:spPr>
        <p:txBody>
          <a:bodyPr wrap="square" rtlCol="0">
            <a:spAutoFit/>
          </a:bodyPr>
          <a:lstStyle/>
          <a:p>
            <a:r>
              <a:rPr lang="en-US" dirty="0">
                <a:solidFill>
                  <a:schemeClr val="bg1"/>
                </a:solidFill>
              </a:rPr>
              <a:t>Johnny Turner</a:t>
            </a:r>
            <a:endParaRPr lang="en-US" dirty="0"/>
          </a:p>
        </p:txBody>
      </p:sp>
    </p:spTree>
    <p:extLst>
      <p:ext uri="{BB962C8B-B14F-4D97-AF65-F5344CB8AC3E}">
        <p14:creationId xmlns:p14="http://schemas.microsoft.com/office/powerpoint/2010/main" val="82934082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123</TotalTime>
  <Words>125</Words>
  <Application>Microsoft Office PowerPoint</Application>
  <PresentationFormat>Widescreen</PresentationFormat>
  <Paragraphs>16</Paragraphs>
  <Slides>4</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vt:i4>
      </vt:variant>
    </vt:vector>
  </HeadingPairs>
  <TitlesOfParts>
    <vt:vector size="9" baseType="lpstr">
      <vt:lpstr>ACADEMY ENGRAVED LET PLAIN:1.0</vt:lpstr>
      <vt:lpstr>Arial</vt:lpstr>
      <vt:lpstr>Calibri</vt:lpstr>
      <vt:lpstr>Calibri Light</vt:lpstr>
      <vt:lpstr>Office Theme</vt:lpstr>
      <vt:lpstr>Masked ANXED </vt:lpstr>
      <vt:lpstr>Unmasking the Sentiment !</vt:lpstr>
      <vt:lpstr>Team Members – Mentors </vt:lpstr>
      <vt:lpstr>Team Members – Students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Masked Anxed </dc:title>
  <dc:creator>Microsoft Office User</dc:creator>
  <cp:lastModifiedBy>Chidinma Chinedu</cp:lastModifiedBy>
  <cp:revision>9</cp:revision>
  <dcterms:created xsi:type="dcterms:W3CDTF">2021-07-09T12:42:20Z</dcterms:created>
  <dcterms:modified xsi:type="dcterms:W3CDTF">2021-07-09T18:47:37Z</dcterms:modified>
</cp:coreProperties>
</file>